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openxmlformats.org/officeDocument/2006/relationships/custom-properties" Target="/docProps/custom.xml" Id="Rf7f8b18383764afd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Relationship Type="http://schemas.openxmlformats.org/officeDocument/2006/relationships/customXml" Target="/customXML/item.xml" Id="R52da9e3bfd8048a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5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348966"/>
            <a:ext cx="10464800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1"/>
            <a:ext cx="10464800" cy="53347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1573808" y="1421427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75450" y="1408085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396540" y="812920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3892" y="9374011"/>
            <a:ext cx="370294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-664942"/>
                <a:satOff val="-19360"/>
                <a:lumOff val="-4354"/>
              </a:schemeClr>
            </a:gs>
            <a:gs pos="100000">
              <a:schemeClr val="accent1">
                <a:hueOff val="-1040584"/>
                <a:satOff val="-14827"/>
                <a:lumOff val="-1767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o Au Tēnei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61518">
              <a:defRPr sz="5688"/>
            </a:pPr>
            <a:r>
              <a:t>Ko Au Tēnei</a:t>
            </a:r>
          </a:p>
          <a:p>
            <a:pPr defTabSz="461518">
              <a:defRPr sz="5688"/>
            </a:pPr>
            <a:r>
              <a:t>E Rongo Ana Au</a:t>
            </a:r>
          </a:p>
          <a:p>
            <a:pPr defTabSz="461518">
              <a:defRPr sz="5688"/>
            </a:pPr>
            <a:r>
              <a:t>Ka Tū Ake Au</a:t>
            </a:r>
          </a:p>
        </p:txBody>
      </p:sp>
      <p:sp>
        <p:nvSpPr>
          <p:cNvPr id="120" name="Heleina Waimoana Garisau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z="3455"/>
            </a:pPr>
            <a:endParaRPr/>
          </a:p>
          <a:p>
            <a:pPr defTabSz="560831">
              <a:defRPr sz="3455"/>
            </a:pPr>
            <a:r>
              <a:t>Heleina Waimoana Garisau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20190322_073931.jpg" descr="20190322_073931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l="7607" t="265" r="27922" b="26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180816_045049.jpg" descr="20180816_045049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l="53" t="17710" r="53" b="2609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-664942"/>
                <a:satOff val="-19360"/>
                <a:lumOff val="-4354"/>
              </a:schemeClr>
            </a:gs>
            <a:gs pos="100000">
              <a:schemeClr val="accent1">
                <a:hueOff val="-1040584"/>
                <a:satOff val="-14827"/>
                <a:lumOff val="-1767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creen Shot 2019-07-31 at 1.12.22 AM.png" descr="Screen Shot 2019-07-31 at 1.12.22 AM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l="14571" r="14571"/>
          <a:stretch>
            <a:fillRect/>
          </a:stretch>
        </p:blipFill>
        <p:spPr>
          <a:xfrm>
            <a:off x="-30890" y="-1456"/>
            <a:ext cx="13066715" cy="97565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-664942"/>
                <a:satOff val="-19360"/>
                <a:lumOff val="-4354"/>
              </a:schemeClr>
            </a:gs>
            <a:gs pos="100000">
              <a:srgbClr val="6A767C"/>
            </a:gs>
            <a:gs pos="100000">
              <a:schemeClr val="accent1">
                <a:hueOff val="-1040584"/>
                <a:satOff val="-14827"/>
                <a:lumOff val="-17671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20190802_153807.jpg" descr="20190802_153807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l="770" t="5397" r="770" b="58519"/>
          <a:stretch>
            <a:fillRect/>
          </a:stretch>
        </p:blipFill>
        <p:spPr>
          <a:xfrm>
            <a:off x="33535" y="0"/>
            <a:ext cx="12937596" cy="9753600"/>
          </a:xfrm>
          <a:prstGeom prst="rect">
            <a:avLst/>
          </a:prstGeom>
        </p:spPr>
      </p:pic>
      <p:pic>
        <p:nvPicPr>
          <p:cNvPr id="129" name="20190802_153807.jpg" descr="20190802_153807.jpg"/>
          <p:cNvPicPr>
            <a:picLocks/>
          </p:cNvPicPr>
          <p:nvPr/>
        </p:nvPicPr>
        <p:blipFill>
          <a:blip r:embed="rId2">
            <a:extLst/>
          </a:blip>
          <a:srcRect t="14739" b="20784"/>
          <a:stretch>
            <a:fillRect/>
          </a:stretch>
        </p:blipFill>
        <p:spPr>
          <a:xfrm>
            <a:off x="2825489" y="0"/>
            <a:ext cx="7353693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DC4691BF00A443899034738234036697" version="1.0.0">
  <systemFields>
    <field name="Objective-Id">
      <value order="0">A1457374</value>
    </field>
    <field name="Objective-Title">
      <value order="0">3 Ko Au Ko Heleina</value>
    </field>
    <field name="Objective-Description">
      <value order="0"/>
    </field>
    <field name="Objective-CreationStamp">
      <value order="0">2019-08-06T21:08:07Z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2019-08-12T21:59:44Z</value>
    </field>
    <field name="Objective-Owner">
      <value order="0">Lisa Eames</value>
    </field>
    <field name="Objective-Path">
      <value order="0">Objective Global Folder:TEC Global Folder:Career Development:Deliveries:Products and Services:Products and Events:Events:Oritetanga Event:Presentations from conference</value>
    </field>
    <field name="Objective-Parent">
      <value order="0">Presentations from conference</value>
    </field>
    <field name="Objective-State">
      <value order="0">Being Drafted</value>
    </field>
    <field name="Objective-VersionId">
      <value order="0">vA3226355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qA124798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Helvetica Neue</vt:lpstr>
      <vt:lpstr>Papyrus</vt:lpstr>
      <vt:lpstr>Parchment</vt:lpstr>
      <vt:lpstr>Ko Au Tēnei E Rongo Ana Au Ka Tū Ake Au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Au Tēnei E Rongo Ana Au Ka Tū Ake Au</dc:title>
  <dc:creator>Lisa Eames</dc:creator>
  <cp:lastModifiedBy>Lisa Eames</cp:lastModifiedBy>
  <cp:revision>1</cp:revision>
  <dcterms:modified xsi:type="dcterms:W3CDTF">2019-08-05T09:57:19Z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A1457374</vt:lpwstr>
  </property>
  <property fmtid="{D5CDD505-2E9C-101B-9397-08002B2CF9AE}" pid="4" name="Objective-Title">
    <vt:lpwstr>3 Ko Au Ko Heleina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2019-08-06T21:08:07Z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2019-08-12T21:59:44Z</vt:filetime>
  </property>
  <property fmtid="{D5CDD505-2E9C-101B-9397-08002B2CF9AE}" pid="11" name="Objective-Owner">
    <vt:lpwstr>Lisa Eames</vt:lpwstr>
  </property>
  <property fmtid="{D5CDD505-2E9C-101B-9397-08002B2CF9AE}" pid="12" name="Objective-Path">
    <vt:lpwstr>Objective Global Folder:TEC Global Folder:Career Development:Deliveries:Products and Services:Products and Events:Events:Oritetanga Event:Presentations from conference</vt:lpwstr>
  </property>
  <property fmtid="{D5CDD505-2E9C-101B-9397-08002B2CF9AE}" pid="13" name="Objective-Parent">
    <vt:lpwstr>Presentations from conference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vA3226355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/>
  </property>
  <property fmtid="{D5CDD505-2E9C-101B-9397-08002B2CF9AE}" pid="19" name="Objective-FileNumber">
    <vt:lpwstr>qA124798</vt:lpwstr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</Properties>
</file>