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openxmlformats.org/officeDocument/2006/relationships/custom-properties" Target="/docProps/custom.xml" Id="R38f38ae60e2c4849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7" r:id="rId4"/>
    <p:sldId id="346" r:id="rId5"/>
    <p:sldId id="343" r:id="rId6"/>
    <p:sldId id="348" r:id="rId7"/>
    <p:sldId id="344" r:id="rId8"/>
    <p:sldId id="345" r:id="rId9"/>
    <p:sldId id="347" r:id="rId10"/>
    <p:sldId id="262" r:id="rId11"/>
  </p:sldIdLst>
  <p:sldSz cx="12192000" cy="6858000"/>
  <p:notesSz cx="6807200" cy="9939338"/>
  <p:embeddedFontLst>
    <p:embeddedFont>
      <p:font typeface="Calibri Light" panose="020F0302020204030204" pitchFamily="34" charset="0"/>
      <p:regular r:id="rId12"/>
      <p:italic r:id="rId13"/>
    </p:embeddedFont>
    <p:embeddedFont>
      <p:font typeface="Always Forever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zo Sans" panose="020B060402020202020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58D"/>
    <a:srgbClr val="00ACC2"/>
    <a:srgbClr val="1DA1B0"/>
    <a:srgbClr val="666766"/>
    <a:srgbClr val="D7D6D6"/>
    <a:srgbClr val="FBAC18"/>
    <a:srgbClr val="8A3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font" Target="fonts/font2.fntdata" Id="rId13" /><Relationship Type="http://schemas.openxmlformats.org/officeDocument/2006/relationships/font" Target="fonts/font7.fntdata" Id="rId18" /><Relationship Type="http://schemas.openxmlformats.org/officeDocument/2006/relationships/slide" Target="slides/slide2.xml" Id="rId3" /><Relationship Type="http://schemas.openxmlformats.org/officeDocument/2006/relationships/presProps" Target="presProps.xml" Id="rId21" /><Relationship Type="http://schemas.openxmlformats.org/officeDocument/2006/relationships/slide" Target="slides/slide6.xml" Id="rId7" /><Relationship Type="http://schemas.openxmlformats.org/officeDocument/2006/relationships/font" Target="fonts/font1.fntdata" Id="rId12" /><Relationship Type="http://schemas.openxmlformats.org/officeDocument/2006/relationships/font" Target="fonts/font6.fntdata" Id="rId17" /><Relationship Type="http://schemas.openxmlformats.org/officeDocument/2006/relationships/slide" Target="slides/slide1.xml" Id="rId2" /><Relationship Type="http://schemas.openxmlformats.org/officeDocument/2006/relationships/font" Target="fonts/font5.fntdata" Id="rId16" /><Relationship Type="http://schemas.openxmlformats.org/officeDocument/2006/relationships/font" Target="fonts/font9.fntdata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tableStyles" Target="tableStyles.xml" Id="rId24" /><Relationship Type="http://schemas.openxmlformats.org/officeDocument/2006/relationships/slide" Target="slides/slide4.xml" Id="rId5" /><Relationship Type="http://schemas.openxmlformats.org/officeDocument/2006/relationships/font" Target="fonts/font4.fntdata" Id="rId15" /><Relationship Type="http://schemas.openxmlformats.org/officeDocument/2006/relationships/theme" Target="theme/theme1.xml" Id="rId23" /><Relationship Type="http://schemas.openxmlformats.org/officeDocument/2006/relationships/slide" Target="slides/slide9.xml" Id="rId10" /><Relationship Type="http://schemas.openxmlformats.org/officeDocument/2006/relationships/font" Target="fonts/font8.fntdata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font" Target="fonts/font3.fntdata" Id="rId14" /><Relationship Type="http://schemas.openxmlformats.org/officeDocument/2006/relationships/viewProps" Target="viewProps.xml" Id="rId22" /><Relationship Type="http://schemas.openxmlformats.org/officeDocument/2006/relationships/customXml" Target="/customXML/item.xml" Id="R301c8fa2c56b4b1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74AE8-1B9B-43D5-84D3-E4A59E140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FF0599-53A2-4AFF-A47C-C9417EA55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0F332-59FF-4C90-8F90-44EE19DD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062802-D3FC-479A-AB0D-4A3533D5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814B6C-1138-48E2-A737-B8D61DC0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97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F63F4-16F7-4DC7-A525-A9913781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4A149E-F48F-421A-94C4-84FA298CF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82529-2369-41FA-A088-B49592D9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0EFEB6-792E-4E78-A926-40C283AD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0970D0-DCC7-4682-8B3F-34EB4B4B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707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657FD2-4924-428F-B587-8B842A2E3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7E3855-CC40-44A4-8FA9-6300094D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CF3075-97A7-4A09-B50B-E8B776C6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35828C-30F5-4D42-BA16-5E1A3DD6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9345B-F734-4754-A80F-F1DBEA1F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785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75712-C9E3-44E5-ACF3-DC7AA5C0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E5A-4D62-4A5F-A3C4-910CBAB1A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E56EEC-6044-43F3-B131-6558414A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DB190-6670-4B88-8A2A-612F7ACB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715CF-B7B4-412A-BCB7-4992B1DC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01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FCA1CE-CB9F-4ACD-8E1E-744EA0CC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E7D7FB-B298-469A-9913-EE939E718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2916A-996F-4F93-B32D-6E6D089F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DBD048-3431-40AF-8502-CA4FFC2D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1AEF82-AAE4-4514-8E9D-FE5CF50F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24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AF5D6-DFE5-4A61-951F-44EF5BA8B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ABE033-6147-4E87-872B-CFE5D2F92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757392-71B1-4306-B74C-FD8D4C230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17618E-53F1-4B6E-B0A3-797FED3C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F79F0-4310-4608-81DF-519AC1F5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CDAAB1-40C6-4B24-811F-0B3B2C75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642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03752-80A0-4EE3-9834-ED18D663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74B64-B842-42AE-BF8F-367C1989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130E9D-4B7B-4D78-9881-7112F970A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ED9126-016A-4365-A715-87F32BD79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00C6F0-76AF-4A56-9593-4EC4E985E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7957F1-8420-494B-86F2-7BE73D5D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46D56B5-8AB2-4CA4-B604-9EA44305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3ABC47-3AE8-45C9-B687-116AE9EC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966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230E1-495E-45B4-99F5-E815FE17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4D0AEEF-F18C-4501-A351-0B99C11CD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CE5C8F-201E-4B35-A5B1-A9578C8F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535375-F016-43FB-8C24-CA57E98C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033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14CE5-D9AF-4896-B315-B05D6BEB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DDBA42-BCEC-4009-885A-B162C288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A8FE55-A395-4252-A87D-612CCE7C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38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D19D47-7FD6-4915-85B5-DF6373F7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B8A5AC-AA0E-41D3-AC86-DF486A6B2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45F393-6700-420D-AFB1-9EE03EC81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D245FA-73B7-41F5-ACD5-DE5A8AA3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F9136E-2AC1-4062-ACE8-3C8550AF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595CE8-CAE4-497B-B01C-6C4745E3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068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C4DEC-9D1B-4F78-8E71-16316EC6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264FA0-3CA1-430D-A703-5D5959B2B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5DF0B6-62E6-49DA-A874-E96063C20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686595-3C04-45F0-9156-45B22A6B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9168F8-B407-4702-82AE-AC24A34B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070678-9039-413C-A0D9-A6FEC2D8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686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5C1C01-BE6E-424D-B9D3-62A7BF38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C42159-98E6-4747-89A7-FC8BDEFCB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8EF189-0414-4ABF-A032-B515CAD72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747A2-BB95-4ADD-B1BC-4A4DAF071006}" type="datetimeFigureOut">
              <a:rPr lang="en-NZ" smtClean="0"/>
              <a:t>7/08/2019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452BE-5A3D-4E6C-8FF8-7A333C12F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427753-1939-40C1-BC0D-816473D86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9998-81A7-4DE0-901E-79F2C7618A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049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&#10;&#10;Description automatically generated">
            <a:extLst>
              <a:ext uri="{FF2B5EF4-FFF2-40B4-BE49-F238E27FC236}">
                <a16:creationId xmlns:a16="http://schemas.microsoft.com/office/drawing/2014/main" xmlns="" id="{A0A67923-B481-49FF-BDF8-45DBA987C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6E6579F-9270-4F0A-9F6A-F2A65BEF39D1}"/>
              </a:ext>
            </a:extLst>
          </p:cNvPr>
          <p:cNvSpPr txBox="1">
            <a:spLocks/>
          </p:cNvSpPr>
          <p:nvPr/>
        </p:nvSpPr>
        <p:spPr>
          <a:xfrm>
            <a:off x="704850" y="1428750"/>
            <a:ext cx="10191750" cy="1562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8000" b="1" dirty="0">
                <a:solidFill>
                  <a:schemeClr val="bg1"/>
                </a:solidFill>
                <a:latin typeface="Azo Sans" panose="020B0603030303020204" pitchFamily="34" charset="0"/>
              </a:rPr>
              <a:t>TE MANA ORITE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38E74B4-7F7F-4E1C-A8AF-344CA23BE196}"/>
              </a:ext>
            </a:extLst>
          </p:cNvPr>
          <p:cNvSpPr txBox="1">
            <a:spLocks/>
          </p:cNvSpPr>
          <p:nvPr/>
        </p:nvSpPr>
        <p:spPr>
          <a:xfrm>
            <a:off x="2790824" y="3419477"/>
            <a:ext cx="6610351" cy="4476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600" b="1" dirty="0">
                <a:solidFill>
                  <a:schemeClr val="bg1"/>
                </a:solidFill>
                <a:latin typeface="Azo Sans" panose="020B0603030303020204" pitchFamily="34" charset="0"/>
              </a:rPr>
              <a:t>Building an Equitable Future Together</a:t>
            </a:r>
          </a:p>
        </p:txBody>
      </p:sp>
    </p:spTree>
    <p:extLst>
      <p:ext uri="{BB962C8B-B14F-4D97-AF65-F5344CB8AC3E}">
        <p14:creationId xmlns:p14="http://schemas.microsoft.com/office/powerpoint/2010/main" val="324204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349BB0-C5FE-447A-AFD7-E51F27346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AE7723-3602-4DBD-A1D7-120C80D25B6D}"/>
              </a:ext>
            </a:extLst>
          </p:cNvPr>
          <p:cNvSpPr txBox="1"/>
          <p:nvPr/>
        </p:nvSpPr>
        <p:spPr>
          <a:xfrm>
            <a:off x="1901934" y="1513015"/>
            <a:ext cx="8388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Always Forever" charset="0"/>
                <a:ea typeface="Always Forever" charset="0"/>
                <a:cs typeface="Always Forever" charset="0"/>
              </a:rPr>
              <a:t>Thank you for watching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B3D785-6EF7-44DF-8632-6F02A7763E86}"/>
              </a:ext>
            </a:extLst>
          </p:cNvPr>
          <p:cNvSpPr txBox="1"/>
          <p:nvPr/>
        </p:nvSpPr>
        <p:spPr>
          <a:xfrm>
            <a:off x="1901933" y="3289212"/>
            <a:ext cx="838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lways Forever" charset="0"/>
                <a:ea typeface="Always Forever" charset="0"/>
                <a:cs typeface="Always Forever" charset="0"/>
              </a:rPr>
              <a:t>www.maorifutures.co.nz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6BB0CE-A4DD-492D-8708-5F885FA28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29" y="3109000"/>
            <a:ext cx="4405781" cy="107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EE0A43-A292-4687-943F-47C51FCCB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28" y="4832544"/>
            <a:ext cx="4910233" cy="11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5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6D5167-D3D0-42D7-B451-B91F3A5C1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D877B-34F8-4BF4-B4CD-3639CD01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988" y="431800"/>
            <a:ext cx="3952875" cy="1139825"/>
          </a:xfrm>
        </p:spPr>
        <p:txBody>
          <a:bodyPr>
            <a:normAutofit fontScale="90000"/>
          </a:bodyPr>
          <a:lstStyle/>
          <a:p>
            <a:pPr algn="r"/>
            <a:r>
              <a:rPr lang="en-NZ" sz="13800" dirty="0">
                <a:solidFill>
                  <a:srgbClr val="8A348D"/>
                </a:solidFill>
                <a:latin typeface="Always Forever" pitchFamily="2" charset="0"/>
              </a:rPr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82A283-2016-4B4E-A4C1-67D9FB63F00B}"/>
              </a:ext>
            </a:extLst>
          </p:cNvPr>
          <p:cNvSpPr/>
          <p:nvPr/>
        </p:nvSpPr>
        <p:spPr>
          <a:xfrm>
            <a:off x="4809893" y="1709601"/>
            <a:ext cx="6900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“As we head towards 2040 and marking 200 years since the signing of the Treaty of Waitangi I believe we also have the opportunity to </a:t>
            </a:r>
            <a:r>
              <a:rPr lang="en-US" sz="2400" b="1" i="1" dirty="0" err="1">
                <a:solidFill>
                  <a:srgbClr val="8A348D"/>
                </a:solidFill>
                <a:latin typeface="Azo Sans" panose="020B0603030303020204" pitchFamily="34" charset="0"/>
              </a:rPr>
              <a:t>realise</a:t>
            </a:r>
            <a:r>
              <a:rPr lang="en-US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 the promise of true partnership by coming together to advance a shared vision of supporting our </a:t>
            </a:r>
            <a:r>
              <a:rPr lang="en-US" sz="2400" b="1" i="1" dirty="0" err="1">
                <a:solidFill>
                  <a:srgbClr val="8A348D"/>
                </a:solidFill>
                <a:latin typeface="Azo Sans" panose="020B0603030303020204" pitchFamily="34" charset="0"/>
              </a:rPr>
              <a:t>rangatahi</a:t>
            </a:r>
            <a:r>
              <a:rPr lang="en-US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 to build a better future.”</a:t>
            </a:r>
            <a:endParaRPr lang="en-NZ" sz="2400" b="1" i="1" dirty="0">
              <a:solidFill>
                <a:srgbClr val="8A348D"/>
              </a:solidFill>
              <a:latin typeface="Azo Sans" panose="020B0603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FEED64-79A3-4728-B842-6017058ED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62" y="1633082"/>
            <a:ext cx="6431293" cy="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4EC8E5-0BF4-47AB-9B6F-E3D0F47F0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5" r="49556" b="-553921"/>
          <a:stretch/>
        </p:blipFill>
        <p:spPr>
          <a:xfrm>
            <a:off x="8444270" y="1633081"/>
            <a:ext cx="3244184" cy="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5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6CD1D42-85CE-4841-B0B4-7B63B8CC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981" flipH="1">
            <a:off x="3222077" y="-317027"/>
            <a:ext cx="10974298" cy="7879750"/>
          </a:xfrm>
          <a:prstGeom prst="rect">
            <a:avLst/>
          </a:prstGeom>
        </p:spPr>
      </p:pic>
      <p:pic>
        <p:nvPicPr>
          <p:cNvPr id="5" name="Picture 4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xmlns="" id="{8E35CB49-CE1E-459D-9F65-A206A7BD7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30C0D0B-23B9-47D5-A6AE-EB9E8513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988" y="1689010"/>
            <a:ext cx="3952875" cy="1139825"/>
          </a:xfrm>
        </p:spPr>
        <p:txBody>
          <a:bodyPr>
            <a:normAutofit fontScale="90000"/>
          </a:bodyPr>
          <a:lstStyle/>
          <a:p>
            <a:pPr algn="r"/>
            <a:r>
              <a:rPr lang="en-NZ" sz="13800" dirty="0">
                <a:solidFill>
                  <a:srgbClr val="8A348D"/>
                </a:solidFill>
                <a:latin typeface="Always Forever" pitchFamily="2" charset="0"/>
              </a:rPr>
              <a:t>Our Vision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A56378-8AC1-4A30-9F5F-A8CF1EFCBE1D}"/>
              </a:ext>
            </a:extLst>
          </p:cNvPr>
          <p:cNvSpPr/>
          <p:nvPr/>
        </p:nvSpPr>
        <p:spPr>
          <a:xfrm>
            <a:off x="5164667" y="2828835"/>
            <a:ext cx="6546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All </a:t>
            </a:r>
            <a:r>
              <a:rPr lang="en-GB" sz="2400" b="1" i="1" dirty="0" err="1">
                <a:solidFill>
                  <a:srgbClr val="8A348D"/>
                </a:solidFill>
                <a:latin typeface="Azo Sans" panose="020B0603030303020204" pitchFamily="34" charset="0"/>
              </a:rPr>
              <a:t>rangatahi</a:t>
            </a:r>
            <a:r>
              <a:rPr lang="en-GB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 are inspired by their futures, succeeding in education as Māori, confident in their culture and prosperous in </a:t>
            </a:r>
            <a:br>
              <a:rPr lang="en-GB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</a:br>
            <a:r>
              <a:rPr lang="en-GB" sz="2400" b="1" i="1" dirty="0">
                <a:solidFill>
                  <a:srgbClr val="8A348D"/>
                </a:solidFill>
                <a:latin typeface="Azo Sans" panose="020B0603030303020204" pitchFamily="34" charset="0"/>
              </a:rPr>
              <a:t>their careers.</a:t>
            </a:r>
            <a:endParaRPr lang="en-NZ" sz="2400" b="1" i="1" dirty="0">
              <a:solidFill>
                <a:srgbClr val="8A348D"/>
              </a:solidFill>
              <a:latin typeface="Azo Sans" panose="020B06030303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FFF05C-EBCF-43EC-A64C-9028A282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95" y="1689010"/>
            <a:ext cx="926827" cy="9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4DFA44C2-1EB3-4931-BC52-684DB5715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F417DF21-E531-40CB-9337-A3117C46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6" y="-254001"/>
            <a:ext cx="11683807" cy="82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3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4449C6-3A4D-4A5E-8F37-9BC239772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4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C481BED2-F681-40E6-9A73-21C6ED648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2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CA779D-3CB9-4E26-BACA-787D5A617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8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55B6DB19-45F6-46F5-9C1F-9296F47DC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106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9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DC4691BF00A443899034738234036697" version="1.0.0">
  <systemFields>
    <field name="Objective-Id">
      <value order="0">A1457388</value>
    </field>
    <field name="Objective-Title">
      <value order="0">24 Eruera Tarena - TEC Oritetanga AUG 2019 copy</value>
    </field>
    <field name="Objective-Description">
      <value order="0"/>
    </field>
    <field name="Objective-CreationStamp">
      <value order="0">2019-08-06T21:07:10Z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2019-08-12T22:01:03Z</value>
    </field>
    <field name="Objective-Owner">
      <value order="0">Lisa Eames</value>
    </field>
    <field name="Objective-Path">
      <value order="0">Objective Global Folder:TEC Global Folder:Career Development:Deliveries:Products and Services:Products and Events:Events:Oritetanga Event:Presentations from conference</value>
    </field>
    <field name="Objective-Parent">
      <value order="0">Presentations from conference</value>
    </field>
    <field name="Objective-State">
      <value order="0">Being Drafted</value>
    </field>
    <field name="Objective-VersionId">
      <value order="0">vA3226372</value>
    </field>
    <field name="Objective-Version">
      <value order="0">0.1</value>
    </field>
    <field name="Objective-VersionNumber">
      <value order="0">1</value>
    </field>
    <field name="Objective-VersionComment">
      <value order="0"/>
    </field>
    <field name="Objective-FileNumber">
      <value order="0">qA124798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87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 Light</vt:lpstr>
      <vt:lpstr>Arial</vt:lpstr>
      <vt:lpstr>Always Forever</vt:lpstr>
      <vt:lpstr>Calibri</vt:lpstr>
      <vt:lpstr>Azo Sans</vt:lpstr>
      <vt:lpstr>Office Theme</vt:lpstr>
      <vt:lpstr>PowerPoint Presentation</vt:lpstr>
      <vt:lpstr>Introduction</vt:lpstr>
      <vt:lpstr>Our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Eruera Prendergast-Tarena</dc:creator>
  <cp:lastModifiedBy>Lisa Eames</cp:lastModifiedBy>
  <cp:revision>7</cp:revision>
  <dcterms:created xsi:type="dcterms:W3CDTF">2019-08-05T03:19:36Z</dcterms:created>
  <dcterms:modified xsi:type="dcterms:W3CDTF">2019-08-06T20:36:10Z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A1457388</vt:lpwstr>
  </property>
  <property fmtid="{D5CDD505-2E9C-101B-9397-08002B2CF9AE}" pid="4" name="Objective-Title">
    <vt:lpwstr>24 Eruera Tarena - TEC Oritetanga AUG 2019 copy</vt:lpwstr>
  </property>
  <property fmtid="{D5CDD505-2E9C-101B-9397-08002B2CF9AE}" pid="5" name="Objective-Description">
    <vt:lpwstr/>
  </property>
  <property fmtid="{D5CDD505-2E9C-101B-9397-08002B2CF9AE}" pid="6" name="Objective-CreationStamp">
    <vt:filetime>2019-08-06T21:07:10Z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2019-08-12T22:01:03Z</vt:filetime>
  </property>
  <property fmtid="{D5CDD505-2E9C-101B-9397-08002B2CF9AE}" pid="11" name="Objective-Owner">
    <vt:lpwstr>Lisa Eames</vt:lpwstr>
  </property>
  <property fmtid="{D5CDD505-2E9C-101B-9397-08002B2CF9AE}" pid="12" name="Objective-Path">
    <vt:lpwstr>Objective Global Folder:TEC Global Folder:Career Development:Deliveries:Products and Services:Products and Events:Events:Oritetanga Event:Presentations from conference</vt:lpwstr>
  </property>
  <property fmtid="{D5CDD505-2E9C-101B-9397-08002B2CF9AE}" pid="13" name="Objective-Parent">
    <vt:lpwstr>Presentations from conference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vA3226372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/>
  </property>
  <property fmtid="{D5CDD505-2E9C-101B-9397-08002B2CF9AE}" pid="19" name="Objective-FileNumber">
    <vt:lpwstr>qA124798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</Properties>
</file>